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grandir Wide Bold" panose="020B0604020202020204" charset="0"/>
      <p:regular r:id="rId13"/>
    </p:embeddedFont>
    <p:embeddedFont>
      <p:font typeface="The Seasons" panose="020B0604020202020204" charset="0"/>
      <p:regular r:id="rId14"/>
    </p:embeddedFont>
    <p:embeddedFont>
      <p:font typeface="The Seaso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41085-71A7-42EC-9064-57BFBF7434B7}" v="15" dt="2026-02-18T11:31:00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khana sr" userId="22e5ad586d84e8cb" providerId="LiveId" clId="{A570874E-D75B-41FC-96C7-CDB1573CC479}"/>
    <pc:docChg chg="undo custSel addSld delSld modSld sldOrd">
      <pc:chgData name="lekhana sr" userId="22e5ad586d84e8cb" providerId="LiveId" clId="{A570874E-D75B-41FC-96C7-CDB1573CC479}" dt="2026-02-18T11:36:41.747" v="317" actId="47"/>
      <pc:docMkLst>
        <pc:docMk/>
      </pc:docMkLst>
      <pc:sldChg chg="modSp mod">
        <pc:chgData name="lekhana sr" userId="22e5ad586d84e8cb" providerId="LiveId" clId="{A570874E-D75B-41FC-96C7-CDB1573CC479}" dt="2026-02-16T17:59:25.550" v="165" actId="20577"/>
        <pc:sldMkLst>
          <pc:docMk/>
          <pc:sldMk cId="0" sldId="256"/>
        </pc:sldMkLst>
        <pc:spChg chg="mod">
          <ac:chgData name="lekhana sr" userId="22e5ad586d84e8cb" providerId="LiveId" clId="{A570874E-D75B-41FC-96C7-CDB1573CC479}" dt="2026-02-16T17:59:25.550" v="165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6T18:00:09.420" v="171" actId="20577"/>
        <pc:sldMkLst>
          <pc:docMk/>
          <pc:sldMk cId="0" sldId="257"/>
        </pc:sldMkLst>
        <pc:spChg chg="mod">
          <ac:chgData name="lekhana sr" userId="22e5ad586d84e8cb" providerId="LiveId" clId="{A570874E-D75B-41FC-96C7-CDB1573CC479}" dt="2026-02-16T17:59:40.881" v="166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lekhana sr" userId="22e5ad586d84e8cb" providerId="LiveId" clId="{A570874E-D75B-41FC-96C7-CDB1573CC479}" dt="2026-02-16T18:00:09.420" v="171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del mod">
        <pc:chgData name="lekhana sr" userId="22e5ad586d84e8cb" providerId="LiveId" clId="{A570874E-D75B-41FC-96C7-CDB1573CC479}" dt="2026-02-18T11:36:40.077" v="316" actId="47"/>
        <pc:sldMkLst>
          <pc:docMk/>
          <pc:sldMk cId="0" sldId="258"/>
        </pc:sldMkLst>
        <pc:spChg chg="mod">
          <ac:chgData name="lekhana sr" userId="22e5ad586d84e8cb" providerId="LiveId" clId="{A570874E-D75B-41FC-96C7-CDB1573CC479}" dt="2026-02-18T11:33:31.964" v="310" actId="207"/>
          <ac:spMkLst>
            <pc:docMk/>
            <pc:sldMk cId="0" sldId="258"/>
            <ac:spMk id="6" creationId="{00000000-0000-0000-0000-000000000000}"/>
          </ac:spMkLst>
        </pc:spChg>
      </pc:sldChg>
      <pc:sldChg chg="addSp delSp modSp del mod chgLayout">
        <pc:chgData name="lekhana sr" userId="22e5ad586d84e8cb" providerId="LiveId" clId="{A570874E-D75B-41FC-96C7-CDB1573CC479}" dt="2026-02-18T11:36:41.747" v="317" actId="47"/>
        <pc:sldMkLst>
          <pc:docMk/>
          <pc:sldMk cId="0" sldId="259"/>
        </pc:sldMkLst>
        <pc:spChg chg="mod">
          <ac:chgData name="lekhana sr" userId="22e5ad586d84e8cb" providerId="LiveId" clId="{A570874E-D75B-41FC-96C7-CDB1573CC479}" dt="2026-02-18T11:33:03.401" v="306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lekhana sr" userId="22e5ad586d84e8cb" providerId="LiveId" clId="{A570874E-D75B-41FC-96C7-CDB1573CC479}" dt="2026-02-18T11:32:58.347" v="305" actId="1076"/>
          <ac:spMkLst>
            <pc:docMk/>
            <pc:sldMk cId="0" sldId="259"/>
            <ac:spMk id="3" creationId="{00000000-0000-0000-0000-000000000000}"/>
          </ac:spMkLst>
        </pc:spChg>
        <pc:picChg chg="add del mod">
          <ac:chgData name="lekhana sr" userId="22e5ad586d84e8cb" providerId="LiveId" clId="{A570874E-D75B-41FC-96C7-CDB1573CC479}" dt="2026-02-18T11:32:49.253" v="303" actId="478"/>
          <ac:picMkLst>
            <pc:docMk/>
            <pc:sldMk cId="0" sldId="259"/>
            <ac:picMk id="4" creationId="{38E558AD-405A-4E12-9718-407971016518}"/>
          </ac:picMkLst>
        </pc:picChg>
      </pc:sldChg>
      <pc:sldChg chg="addSp delSp modSp mod">
        <pc:chgData name="lekhana sr" userId="22e5ad586d84e8cb" providerId="LiveId" clId="{A570874E-D75B-41FC-96C7-CDB1573CC479}" dt="2026-02-16T18:04:22.910" v="203" actId="207"/>
        <pc:sldMkLst>
          <pc:docMk/>
          <pc:sldMk cId="0" sldId="260"/>
        </pc:sldMkLst>
        <pc:spChg chg="mod">
          <ac:chgData name="lekhana sr" userId="22e5ad586d84e8cb" providerId="LiveId" clId="{A570874E-D75B-41FC-96C7-CDB1573CC479}" dt="2026-02-12T15:08:49.387" v="20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lekhana sr" userId="22e5ad586d84e8cb" providerId="LiveId" clId="{A570874E-D75B-41FC-96C7-CDB1573CC479}" dt="2026-02-12T15:05:46.217" v="12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lekhana sr" userId="22e5ad586d84e8cb" providerId="LiveId" clId="{A570874E-D75B-41FC-96C7-CDB1573CC479}" dt="2026-02-12T15:08:42.936" v="18" actId="14100"/>
          <ac:spMkLst>
            <pc:docMk/>
            <pc:sldMk cId="0" sldId="260"/>
            <ac:spMk id="4" creationId="{00000000-0000-0000-0000-000000000000}"/>
          </ac:spMkLst>
        </pc:spChg>
        <pc:spChg chg="mod">
          <ac:chgData name="lekhana sr" userId="22e5ad586d84e8cb" providerId="LiveId" clId="{A570874E-D75B-41FC-96C7-CDB1573CC479}" dt="2026-02-16T18:04:22.910" v="203" actId="207"/>
          <ac:spMkLst>
            <pc:docMk/>
            <pc:sldMk cId="0" sldId="260"/>
            <ac:spMk id="5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2T15:09:34.131" v="33" actId="14100"/>
        <pc:sldMkLst>
          <pc:docMk/>
          <pc:sldMk cId="0" sldId="261"/>
        </pc:sldMkLst>
        <pc:spChg chg="mod">
          <ac:chgData name="lekhana sr" userId="22e5ad586d84e8cb" providerId="LiveId" clId="{A570874E-D75B-41FC-96C7-CDB1573CC479}" dt="2026-02-12T15:09:31.154" v="32" actId="14100"/>
          <ac:spMkLst>
            <pc:docMk/>
            <pc:sldMk cId="0" sldId="261"/>
            <ac:spMk id="2" creationId="{00000000-0000-0000-0000-000000000000}"/>
          </ac:spMkLst>
        </pc:spChg>
        <pc:spChg chg="mod">
          <ac:chgData name="lekhana sr" userId="22e5ad586d84e8cb" providerId="LiveId" clId="{A570874E-D75B-41FC-96C7-CDB1573CC479}" dt="2026-02-12T15:09:23.546" v="29" actId="141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lekhana sr" userId="22e5ad586d84e8cb" providerId="LiveId" clId="{A570874E-D75B-41FC-96C7-CDB1573CC479}" dt="2026-02-12T15:09:17.254" v="27" actId="141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lekhana sr" userId="22e5ad586d84e8cb" providerId="LiveId" clId="{A570874E-D75B-41FC-96C7-CDB1573CC479}" dt="2026-02-12T15:09:34.131" v="33" actId="14100"/>
          <ac:spMkLst>
            <pc:docMk/>
            <pc:sldMk cId="0" sldId="261"/>
            <ac:spMk id="5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6T18:02:50.531" v="193" actId="2711"/>
        <pc:sldMkLst>
          <pc:docMk/>
          <pc:sldMk cId="0" sldId="262"/>
        </pc:sldMkLst>
        <pc:spChg chg="mod">
          <ac:chgData name="lekhana sr" userId="22e5ad586d84e8cb" providerId="LiveId" clId="{A570874E-D75B-41FC-96C7-CDB1573CC479}" dt="2026-02-16T18:02:50.531" v="193" actId="2711"/>
          <ac:spMkLst>
            <pc:docMk/>
            <pc:sldMk cId="0" sldId="262"/>
            <ac:spMk id="6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6T18:02:59.051" v="194" actId="2711"/>
        <pc:sldMkLst>
          <pc:docMk/>
          <pc:sldMk cId="0" sldId="263"/>
        </pc:sldMkLst>
        <pc:spChg chg="mod">
          <ac:chgData name="lekhana sr" userId="22e5ad586d84e8cb" providerId="LiveId" clId="{A570874E-D75B-41FC-96C7-CDB1573CC479}" dt="2026-02-14T15:19:21.553" v="143" actId="14100"/>
          <ac:spMkLst>
            <pc:docMk/>
            <pc:sldMk cId="0" sldId="263"/>
            <ac:spMk id="5" creationId="{00000000-0000-0000-0000-000000000000}"/>
          </ac:spMkLst>
        </pc:spChg>
        <pc:spChg chg="mod">
          <ac:chgData name="lekhana sr" userId="22e5ad586d84e8cb" providerId="LiveId" clId="{A570874E-D75B-41FC-96C7-CDB1573CC479}" dt="2026-02-16T18:02:59.051" v="194" actId="2711"/>
          <ac:spMkLst>
            <pc:docMk/>
            <pc:sldMk cId="0" sldId="263"/>
            <ac:spMk id="6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6T18:03:21.590" v="198" actId="1076"/>
        <pc:sldMkLst>
          <pc:docMk/>
          <pc:sldMk cId="0" sldId="264"/>
        </pc:sldMkLst>
        <pc:spChg chg="mod">
          <ac:chgData name="lekhana sr" userId="22e5ad586d84e8cb" providerId="LiveId" clId="{A570874E-D75B-41FC-96C7-CDB1573CC479}" dt="2026-02-16T18:03:21.590" v="198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lekhana sr" userId="22e5ad586d84e8cb" providerId="LiveId" clId="{A570874E-D75B-41FC-96C7-CDB1573CC479}" dt="2026-02-16T18:03:10.386" v="196" actId="207"/>
          <ac:spMkLst>
            <pc:docMk/>
            <pc:sldMk cId="0" sldId="264"/>
            <ac:spMk id="6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6T18:04:06.568" v="202" actId="2711"/>
        <pc:sldMkLst>
          <pc:docMk/>
          <pc:sldMk cId="0" sldId="265"/>
        </pc:sldMkLst>
        <pc:spChg chg="mod">
          <ac:chgData name="lekhana sr" userId="22e5ad586d84e8cb" providerId="LiveId" clId="{A570874E-D75B-41FC-96C7-CDB1573CC479}" dt="2026-02-16T18:04:06.568" v="202" actId="2711"/>
          <ac:spMkLst>
            <pc:docMk/>
            <pc:sldMk cId="0" sldId="265"/>
            <ac:spMk id="8" creationId="{00000000-0000-0000-0000-000000000000}"/>
          </ac:spMkLst>
        </pc:spChg>
      </pc:sldChg>
      <pc:sldChg chg="modSp mod">
        <pc:chgData name="lekhana sr" userId="22e5ad586d84e8cb" providerId="LiveId" clId="{A570874E-D75B-41FC-96C7-CDB1573CC479}" dt="2026-02-16T18:03:55.260" v="201" actId="2711"/>
        <pc:sldMkLst>
          <pc:docMk/>
          <pc:sldMk cId="0" sldId="266"/>
        </pc:sldMkLst>
        <pc:spChg chg="mod">
          <ac:chgData name="lekhana sr" userId="22e5ad586d84e8cb" providerId="LiveId" clId="{A570874E-D75B-41FC-96C7-CDB1573CC479}" dt="2026-02-14T15:19:02.247" v="140" actId="2711"/>
          <ac:spMkLst>
            <pc:docMk/>
            <pc:sldMk cId="0" sldId="266"/>
            <ac:spMk id="5" creationId="{00000000-0000-0000-0000-000000000000}"/>
          </ac:spMkLst>
        </pc:spChg>
        <pc:spChg chg="mod">
          <ac:chgData name="lekhana sr" userId="22e5ad586d84e8cb" providerId="LiveId" clId="{A570874E-D75B-41FC-96C7-CDB1573CC479}" dt="2026-02-16T18:03:55.260" v="201" actId="2711"/>
          <ac:spMkLst>
            <pc:docMk/>
            <pc:sldMk cId="0" sldId="266"/>
            <ac:spMk id="6" creationId="{00000000-0000-0000-0000-000000000000}"/>
          </ac:spMkLst>
        </pc:spChg>
      </pc:sldChg>
      <pc:sldChg chg="mod chgLayout">
        <pc:chgData name="lekhana sr" userId="22e5ad586d84e8cb" providerId="LiveId" clId="{A570874E-D75B-41FC-96C7-CDB1573CC479}" dt="2026-02-14T14:57:05.410" v="45" actId="700"/>
        <pc:sldMkLst>
          <pc:docMk/>
          <pc:sldMk cId="0" sldId="267"/>
        </pc:sldMkLst>
      </pc:sldChg>
      <pc:sldChg chg="addSp delSp modSp add mod ord">
        <pc:chgData name="lekhana sr" userId="22e5ad586d84e8cb" providerId="LiveId" clId="{A570874E-D75B-41FC-96C7-CDB1573CC479}" dt="2026-02-18T11:36:36.541" v="315" actId="1076"/>
        <pc:sldMkLst>
          <pc:docMk/>
          <pc:sldMk cId="3097210536" sldId="270"/>
        </pc:sldMkLst>
        <pc:spChg chg="add mod">
          <ac:chgData name="lekhana sr" userId="22e5ad586d84e8cb" providerId="LiveId" clId="{A570874E-D75B-41FC-96C7-CDB1573CC479}" dt="2026-02-18T11:29:45.233" v="263" actId="6549"/>
          <ac:spMkLst>
            <pc:docMk/>
            <pc:sldMk cId="3097210536" sldId="270"/>
            <ac:spMk id="6" creationId="{DA180F8F-54F4-CA87-5A9E-516E6EED911A}"/>
          </ac:spMkLst>
        </pc:spChg>
        <pc:spChg chg="add del mod">
          <ac:chgData name="lekhana sr" userId="22e5ad586d84e8cb" providerId="LiveId" clId="{A570874E-D75B-41FC-96C7-CDB1573CC479}" dt="2026-02-18T11:30:36.349" v="270"/>
          <ac:spMkLst>
            <pc:docMk/>
            <pc:sldMk cId="3097210536" sldId="270"/>
            <ac:spMk id="8" creationId="{5CBCFDE1-2F2D-75D2-AB67-1E93D45FC042}"/>
          </ac:spMkLst>
        </pc:spChg>
        <pc:spChg chg="add mod">
          <ac:chgData name="lekhana sr" userId="22e5ad586d84e8cb" providerId="LiveId" clId="{A570874E-D75B-41FC-96C7-CDB1573CC479}" dt="2026-02-18T11:36:36.541" v="315" actId="1076"/>
          <ac:spMkLst>
            <pc:docMk/>
            <pc:sldMk cId="3097210536" sldId="270"/>
            <ac:spMk id="16" creationId="{6993BD93-D5E2-39F8-1521-A2E3E25B9510}"/>
          </ac:spMkLst>
        </pc:spChg>
        <pc:picChg chg="add del mod">
          <ac:chgData name="lekhana sr" userId="22e5ad586d84e8cb" providerId="LiveId" clId="{A570874E-D75B-41FC-96C7-CDB1573CC479}" dt="2026-02-18T11:31:31.592" v="284" actId="478"/>
          <ac:picMkLst>
            <pc:docMk/>
            <pc:sldMk cId="3097210536" sldId="270"/>
            <ac:picMk id="3" creationId="{3D86B827-5F27-C2BB-BD84-7394A438AA42}"/>
          </ac:picMkLst>
        </pc:picChg>
        <pc:picChg chg="add del mod">
          <ac:chgData name="lekhana sr" userId="22e5ad586d84e8cb" providerId="LiveId" clId="{A570874E-D75B-41FC-96C7-CDB1573CC479}" dt="2026-02-18T11:27:13.345" v="247" actId="478"/>
          <ac:picMkLst>
            <pc:docMk/>
            <pc:sldMk cId="3097210536" sldId="270"/>
            <ac:picMk id="5" creationId="{1556A4EF-BCC0-B73C-E1D0-B18A6BC805A6}"/>
          </ac:picMkLst>
        </pc:picChg>
        <pc:picChg chg="add mod">
          <ac:chgData name="lekhana sr" userId="22e5ad586d84e8cb" providerId="LiveId" clId="{A570874E-D75B-41FC-96C7-CDB1573CC479}" dt="2026-02-18T11:32:37.658" v="300" actId="1076"/>
          <ac:picMkLst>
            <pc:docMk/>
            <pc:sldMk cId="3097210536" sldId="270"/>
            <ac:picMk id="9" creationId="{53D266CA-8E95-B05B-E76D-84204B5336C5}"/>
          </ac:picMkLst>
        </pc:picChg>
        <pc:picChg chg="add mod">
          <ac:chgData name="lekhana sr" userId="22e5ad586d84e8cb" providerId="LiveId" clId="{A570874E-D75B-41FC-96C7-CDB1573CC479}" dt="2026-02-18T11:32:44.783" v="302" actId="1076"/>
          <ac:picMkLst>
            <pc:docMk/>
            <pc:sldMk cId="3097210536" sldId="270"/>
            <ac:picMk id="10" creationId="{0ABD8CED-142A-5CCD-BD2F-8C9CF3023DF7}"/>
          </ac:picMkLst>
        </pc:picChg>
        <pc:picChg chg="add mod">
          <ac:chgData name="lekhana sr" userId="22e5ad586d84e8cb" providerId="LiveId" clId="{A570874E-D75B-41FC-96C7-CDB1573CC479}" dt="2026-02-18T11:32:22.103" v="295" actId="1076"/>
          <ac:picMkLst>
            <pc:docMk/>
            <pc:sldMk cId="3097210536" sldId="270"/>
            <ac:picMk id="11" creationId="{B13CB620-C3E9-DB57-A01F-848E1DEAB78B}"/>
          </ac:picMkLst>
        </pc:picChg>
        <pc:picChg chg="add mod">
          <ac:chgData name="lekhana sr" userId="22e5ad586d84e8cb" providerId="LiveId" clId="{A570874E-D75B-41FC-96C7-CDB1573CC479}" dt="2026-02-18T11:32:26.099" v="296" actId="14100"/>
          <ac:picMkLst>
            <pc:docMk/>
            <pc:sldMk cId="3097210536" sldId="270"/>
            <ac:picMk id="12" creationId="{EE205035-D916-F0B9-3C3C-416BF014A98E}"/>
          </ac:picMkLst>
        </pc:picChg>
        <pc:picChg chg="add mod">
          <ac:chgData name="lekhana sr" userId="22e5ad586d84e8cb" providerId="LiveId" clId="{A570874E-D75B-41FC-96C7-CDB1573CC479}" dt="2026-02-18T11:31:54.160" v="289" actId="1076"/>
          <ac:picMkLst>
            <pc:docMk/>
            <pc:sldMk cId="3097210536" sldId="270"/>
            <ac:picMk id="14" creationId="{E3939750-CBEE-19B1-7814-33FCF3EDEA3A}"/>
          </ac:picMkLst>
        </pc:picChg>
      </pc:sldChg>
      <pc:sldChg chg="new del">
        <pc:chgData name="lekhana sr" userId="22e5ad586d84e8cb" providerId="LiveId" clId="{A570874E-D75B-41FC-96C7-CDB1573CC479}" dt="2026-02-18T11:24:05.166" v="205" actId="680"/>
        <pc:sldMkLst>
          <pc:docMk/>
          <pc:sldMk cId="1939106156" sldId="271"/>
        </pc:sldMkLst>
      </pc:sldChg>
      <pc:sldChg chg="addSp delSp modSp add del mod">
        <pc:chgData name="lekhana sr" userId="22e5ad586d84e8cb" providerId="LiveId" clId="{A570874E-D75B-41FC-96C7-CDB1573CC479}" dt="2026-02-18T11:33:05.200" v="307" actId="47"/>
        <pc:sldMkLst>
          <pc:docMk/>
          <pc:sldMk cId="2040091197" sldId="271"/>
        </pc:sldMkLst>
        <pc:spChg chg="del mod">
          <ac:chgData name="lekhana sr" userId="22e5ad586d84e8cb" providerId="LiveId" clId="{A570874E-D75B-41FC-96C7-CDB1573CC479}" dt="2026-02-18T11:24:35.020" v="215"/>
          <ac:spMkLst>
            <pc:docMk/>
            <pc:sldMk cId="2040091197" sldId="271"/>
            <ac:spMk id="2" creationId="{5329034D-70F1-5438-5C87-A2586D8E50A3}"/>
          </ac:spMkLst>
        </pc:spChg>
        <pc:spChg chg="del mod">
          <ac:chgData name="lekhana sr" userId="22e5ad586d84e8cb" providerId="LiveId" clId="{A570874E-D75B-41FC-96C7-CDB1573CC479}" dt="2026-02-18T11:24:35.020" v="213"/>
          <ac:spMkLst>
            <pc:docMk/>
            <pc:sldMk cId="2040091197" sldId="271"/>
            <ac:spMk id="3" creationId="{6AB1BB75-0FBC-57C8-B340-37BCBD00D93D}"/>
          </ac:spMkLst>
        </pc:spChg>
        <pc:spChg chg="add del">
          <ac:chgData name="lekhana sr" userId="22e5ad586d84e8cb" providerId="LiveId" clId="{A570874E-D75B-41FC-96C7-CDB1573CC479}" dt="2026-02-18T11:26:40.016" v="240" actId="22"/>
          <ac:spMkLst>
            <pc:docMk/>
            <pc:sldMk cId="2040091197" sldId="271"/>
            <ac:spMk id="6" creationId="{19F5F96B-CCE8-F6FA-2C9E-3104D94FA8C2}"/>
          </ac:spMkLst>
        </pc:spChg>
        <pc:picChg chg="add del mod">
          <ac:chgData name="lekhana sr" userId="22e5ad586d84e8cb" providerId="LiveId" clId="{A570874E-D75B-41FC-96C7-CDB1573CC479}" dt="2026-02-18T11:25:02.929" v="219" actId="478"/>
          <ac:picMkLst>
            <pc:docMk/>
            <pc:sldMk cId="2040091197" sldId="271"/>
            <ac:picMk id="4" creationId="{0F4AA280-CC24-7836-2EC1-0E1F1DE63B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458322" y="7451742"/>
            <a:ext cx="4419714" cy="3613116"/>
          </a:xfrm>
          <a:custGeom>
            <a:avLst/>
            <a:gdLst/>
            <a:ahLst/>
            <a:cxnLst/>
            <a:rect l="l" t="t" r="r" b="b"/>
            <a:pathLst>
              <a:path w="4419714" h="3613116">
                <a:moveTo>
                  <a:pt x="0" y="0"/>
                </a:moveTo>
                <a:lnTo>
                  <a:pt x="4419715" y="0"/>
                </a:lnTo>
                <a:lnTo>
                  <a:pt x="4419715" y="3613116"/>
                </a:lnTo>
                <a:lnTo>
                  <a:pt x="0" y="361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71832"/>
            <a:ext cx="16506683" cy="2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0"/>
              </a:lnSpc>
              <a:spcBef>
                <a:spcPct val="0"/>
              </a:spcBef>
            </a:pPr>
            <a:r>
              <a:rPr lang="en-US" sz="6099" b="1" spc="335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Infosys springboard Vritual Internship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473" y="2363528"/>
            <a:ext cx="16457940" cy="752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8"/>
              </a:lnSpc>
              <a:spcBef>
                <a:spcPct val="0"/>
              </a:spcBef>
            </a:pPr>
            <a:endParaRPr dirty="0"/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Details:</a:t>
            </a:r>
          </a:p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Food Trends: Understanding Customer Preferences in F&amp;B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ID: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Batch-11, Group 1, Team-A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Mentor/Guide: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Nityasree </a:t>
            </a:r>
          </a:p>
          <a:p>
            <a:r>
              <a:rPr lang="en-US" sz="3600" b="1" spc="214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Done By: </a:t>
            </a:r>
            <a:r>
              <a:rPr lang="en-US" sz="3600" spc="214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Lekhana S.R</a:t>
            </a:r>
          </a:p>
          <a:p>
            <a:pPr algn="l">
              <a:lnSpc>
                <a:spcPts val="6668"/>
              </a:lnSpc>
              <a:spcBef>
                <a:spcPct val="0"/>
              </a:spcBef>
            </a:pPr>
            <a:endParaRPr lang="en-US" sz="3899" b="1" spc="214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algn="l">
              <a:lnSpc>
                <a:spcPts val="6668"/>
              </a:lnSpc>
              <a:spcBef>
                <a:spcPct val="0"/>
              </a:spcBef>
            </a:pPr>
            <a:endParaRPr lang="en-US" sz="3899" spc="214" dirty="0">
              <a:solidFill>
                <a:srgbClr val="000000"/>
              </a:solidFill>
              <a:latin typeface="The Seasons"/>
              <a:ea typeface="The Seasons"/>
              <a:cs typeface="The Seasons"/>
              <a:sym typeface="The Seasons"/>
            </a:endParaRPr>
          </a:p>
          <a:p>
            <a:pPr algn="l">
              <a:lnSpc>
                <a:spcPts val="6668"/>
              </a:lnSpc>
              <a:spcBef>
                <a:spcPct val="0"/>
              </a:spcBef>
            </a:pPr>
            <a:endParaRPr lang="en-US" sz="3899" spc="214" dirty="0">
              <a:solidFill>
                <a:srgbClr val="000000"/>
              </a:solidFill>
              <a:latin typeface="The Seasons"/>
              <a:ea typeface="The Seasons"/>
              <a:cs typeface="The Seasons"/>
              <a:sym typeface="The Seasons"/>
            </a:endParaRPr>
          </a:p>
          <a:p>
            <a:pPr algn="l">
              <a:lnSpc>
                <a:spcPts val="6668"/>
              </a:lnSpc>
              <a:spcBef>
                <a:spcPct val="0"/>
              </a:spcBef>
            </a:pPr>
            <a:r>
              <a:rPr lang="en-US" sz="3899" spc="214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                               </a:t>
            </a:r>
          </a:p>
        </p:txBody>
      </p:sp>
      <p:sp>
        <p:nvSpPr>
          <p:cNvPr id="8" name="Freeform 8"/>
          <p:cNvSpPr/>
          <p:nvPr/>
        </p:nvSpPr>
        <p:spPr>
          <a:xfrm>
            <a:off x="11032555" y="5726652"/>
            <a:ext cx="5474128" cy="4429067"/>
          </a:xfrm>
          <a:custGeom>
            <a:avLst/>
            <a:gdLst/>
            <a:ahLst/>
            <a:cxnLst/>
            <a:rect l="l" t="t" r="r" b="b"/>
            <a:pathLst>
              <a:path w="5474128" h="4429067">
                <a:moveTo>
                  <a:pt x="0" y="0"/>
                </a:moveTo>
                <a:lnTo>
                  <a:pt x="5474128" y="0"/>
                </a:lnTo>
                <a:lnTo>
                  <a:pt x="5474128" y="4429067"/>
                </a:lnTo>
                <a:lnTo>
                  <a:pt x="0" y="4429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0360" y="628650"/>
            <a:ext cx="14221440" cy="101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303870"/>
                </a:solidFill>
                <a:latin typeface="Agrandir Wide Bold" panose="020B0604020202020204" charset="0"/>
                <a:ea typeface="Agrandir Wide Bold"/>
                <a:cs typeface="Agrandir Wide Bold"/>
                <a:sym typeface="Agrandir Wide Bold"/>
              </a:rPr>
              <a:t>Acknowledgement and 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269" y="1979178"/>
            <a:ext cx="16492702" cy="716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We would like to express our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heartfelt gratitude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to the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Infosys Springboard Team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for organizing this valuable internship opportunity and providing a strong learning platform.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We sincerely thank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our Mentor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for her continuous support, guidance, and constructive feedback throughout the project.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We are also grateful to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our teammates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for their collaboration, encouragement, and valuable insights during the project work.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This internship has been a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significant step in our professional growth and technical journey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, helping us strengthen our skills in data analysis and visualization.</a:t>
            </a:r>
          </a:p>
          <a:p>
            <a:pPr algn="l">
              <a:lnSpc>
                <a:spcPts val="4698"/>
              </a:lnSpc>
            </a:pPr>
            <a:endParaRPr lang="en-US" sz="2669" dirty="0"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4698"/>
              </a:lnSpc>
            </a:pP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References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•Microsoft 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Power BI Documentation</a:t>
            </a:r>
          </a:p>
          <a:p>
            <a:pPr algn="l">
              <a:lnSpc>
                <a:spcPts val="4698"/>
              </a:lnSpc>
            </a:pP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</a:t>
            </a:r>
            <a:r>
              <a:rPr lang="en-US" sz="266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Infosys Springboard Virtual Internship </a:t>
            </a:r>
            <a:r>
              <a:rPr lang="en-US" sz="266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course materials</a:t>
            </a:r>
          </a:p>
          <a:p>
            <a:pPr algn="l">
              <a:lnSpc>
                <a:spcPts val="4698"/>
              </a:lnSpc>
              <a:spcBef>
                <a:spcPct val="0"/>
              </a:spcBef>
            </a:pPr>
            <a:endParaRPr lang="en-US" sz="2669" dirty="0">
              <a:solidFill>
                <a:srgbClr val="303870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534337"/>
            <a:ext cx="10208996" cy="181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1"/>
              </a:lnSpc>
            </a:pPr>
            <a:r>
              <a:rPr lang="en-US" sz="10343" b="1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99020" y="647700"/>
            <a:ext cx="8264380" cy="99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  <a:spcBef>
                <a:spcPct val="0"/>
              </a:spcBef>
            </a:pPr>
            <a:r>
              <a:rPr lang="en-US" sz="5000" b="1" spc="275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640" y="2290143"/>
            <a:ext cx="16791704" cy="55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  <a:spcBef>
                <a:spcPct val="0"/>
              </a:spcBef>
            </a:pPr>
            <a:r>
              <a:rPr lang="en-US" sz="3099" b="1" spc="170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Objective: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Decode Customer Personas: To transform demographic data (Age, Income, Occupation) into "Customer Profile Intelligence" that identifies who the high-value diners are.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Analyze Ordering Ecosystems: To map "Ordering Patterns &amp; Platform Behavior," determining whether customers prefer direct interaction or digital delivery apps.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Evaluate Service Excellence: To measure "Delivery Experience &amp; Quality" by correlating wait times and food freshness with overall customer satisfaction ratings.</a:t>
            </a:r>
          </a:p>
          <a:p>
            <a:pPr marL="604519" lvl="1" indent="-302260" algn="l">
              <a:lnSpc>
                <a:spcPts val="4787"/>
              </a:lnSpc>
              <a:buFont typeface="Arial"/>
              <a:buChar char="•"/>
            </a:pPr>
            <a:r>
              <a:rPr lang="en-US" sz="2799" spc="153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Identify Market Drivers: To uncover "Cuisine Performance &amp; Influence Factors" (like discounts and health concerns) to help restaurants optimize their menus and promotions</a:t>
            </a:r>
            <a:r>
              <a:rPr lang="en-US" sz="2799" spc="153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4B43D7-F143-2737-1167-D34B63320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180F8F-54F4-CA87-5A9E-516E6EED911A}"/>
              </a:ext>
            </a:extLst>
          </p:cNvPr>
          <p:cNvSpPr txBox="1"/>
          <p:nvPr/>
        </p:nvSpPr>
        <p:spPr>
          <a:xfrm>
            <a:off x="4572000" y="440852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266CA-8E95-B05B-E76D-84204B53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3" y="1229130"/>
            <a:ext cx="5124902" cy="4243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D8CED-142A-5CCD-BD2F-8C9CF3023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14" y="1272808"/>
            <a:ext cx="5057188" cy="4199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CB620-C3E9-DB57-A01F-848E1DEA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3" y="5770377"/>
            <a:ext cx="5124903" cy="4243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05035-D916-F0B9-3C3C-416BF014A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752545"/>
            <a:ext cx="5124902" cy="419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939750-CBEE-19B1-7814-33FCF3EDE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355" y="184924"/>
            <a:ext cx="6680200" cy="10020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93BD93-D5E2-39F8-1521-A2E3E25B9510}"/>
              </a:ext>
            </a:extLst>
          </p:cNvPr>
          <p:cNvSpPr txBox="1"/>
          <p:nvPr/>
        </p:nvSpPr>
        <p:spPr>
          <a:xfrm>
            <a:off x="437874" y="76092"/>
            <a:ext cx="10591800" cy="1047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549"/>
              </a:lnSpc>
              <a:spcBef>
                <a:spcPct val="0"/>
              </a:spcBef>
            </a:pPr>
            <a:r>
              <a:rPr lang="en-US" sz="4000" b="1" spc="274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Execution &amp; Milestone Reviews</a:t>
            </a:r>
          </a:p>
        </p:txBody>
      </p:sp>
    </p:spTree>
    <p:extLst>
      <p:ext uri="{BB962C8B-B14F-4D97-AF65-F5344CB8AC3E}">
        <p14:creationId xmlns:p14="http://schemas.microsoft.com/office/powerpoint/2010/main" val="309721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0" y="100253"/>
            <a:ext cx="6096001" cy="5699404"/>
          </a:xfrm>
          <a:custGeom>
            <a:avLst/>
            <a:gdLst/>
            <a:ahLst/>
            <a:cxnLst/>
            <a:rect l="l" t="t" r="r" b="b"/>
            <a:pathLst>
              <a:path w="5329364" h="5466014">
                <a:moveTo>
                  <a:pt x="0" y="0"/>
                </a:moveTo>
                <a:lnTo>
                  <a:pt x="5329364" y="0"/>
                </a:lnTo>
                <a:lnTo>
                  <a:pt x="5329364" y="5466015"/>
                </a:lnTo>
                <a:lnTo>
                  <a:pt x="0" y="546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5686814"/>
            <a:ext cx="10668000" cy="4498704"/>
          </a:xfrm>
          <a:custGeom>
            <a:avLst/>
            <a:gdLst/>
            <a:ahLst/>
            <a:cxnLst/>
            <a:rect l="l" t="t" r="r" b="b"/>
            <a:pathLst>
              <a:path w="8428486" h="4498704">
                <a:moveTo>
                  <a:pt x="0" y="0"/>
                </a:moveTo>
                <a:lnTo>
                  <a:pt x="8428487" y="0"/>
                </a:lnTo>
                <a:lnTo>
                  <a:pt x="8428487" y="4498705"/>
                </a:lnTo>
                <a:lnTo>
                  <a:pt x="0" y="4498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68001" y="0"/>
            <a:ext cx="7619999" cy="10287000"/>
          </a:xfrm>
          <a:custGeom>
            <a:avLst/>
            <a:gdLst/>
            <a:ahLst/>
            <a:cxnLst/>
            <a:rect l="l" t="t" r="r" b="b"/>
            <a:pathLst>
              <a:path w="5785158" h="5799657">
                <a:moveTo>
                  <a:pt x="0" y="0"/>
                </a:moveTo>
                <a:lnTo>
                  <a:pt x="5785157" y="0"/>
                </a:lnTo>
                <a:lnTo>
                  <a:pt x="5785157" y="5799657"/>
                </a:lnTo>
                <a:lnTo>
                  <a:pt x="0" y="5799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79823" y="629001"/>
            <a:ext cx="5329364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1"/>
              </a:lnSpc>
              <a:spcBef>
                <a:spcPct val="0"/>
              </a:spcBef>
            </a:pPr>
            <a:r>
              <a:rPr lang="en-US" sz="4800" b="1" spc="231" dirty="0">
                <a:solidFill>
                  <a:schemeClr val="tx2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Snapshots</a:t>
            </a:r>
            <a:r>
              <a:rPr lang="en-US" sz="4200" b="1" spc="231" dirty="0">
                <a:solidFill>
                  <a:schemeClr val="tx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7772399" cy="5894756"/>
          </a:xfrm>
          <a:custGeom>
            <a:avLst/>
            <a:gdLst/>
            <a:ahLst/>
            <a:cxnLst/>
            <a:rect l="l" t="t" r="r" b="b"/>
            <a:pathLst>
              <a:path w="6584180" h="5761157">
                <a:moveTo>
                  <a:pt x="0" y="0"/>
                </a:moveTo>
                <a:lnTo>
                  <a:pt x="6584180" y="0"/>
                </a:lnTo>
                <a:lnTo>
                  <a:pt x="6584180" y="5761157"/>
                </a:lnTo>
                <a:lnTo>
                  <a:pt x="0" y="5761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72400" y="0"/>
            <a:ext cx="10515600" cy="5900198"/>
          </a:xfrm>
          <a:custGeom>
            <a:avLst/>
            <a:gdLst/>
            <a:ahLst/>
            <a:cxnLst/>
            <a:rect l="l" t="t" r="r" b="b"/>
            <a:pathLst>
              <a:path w="5708442" h="5900198">
                <a:moveTo>
                  <a:pt x="0" y="0"/>
                </a:moveTo>
                <a:lnTo>
                  <a:pt x="5708442" y="0"/>
                </a:lnTo>
                <a:lnTo>
                  <a:pt x="5708442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70798" y="5894756"/>
            <a:ext cx="9917202" cy="4320653"/>
          </a:xfrm>
          <a:custGeom>
            <a:avLst/>
            <a:gdLst/>
            <a:ahLst/>
            <a:cxnLst/>
            <a:rect l="l" t="t" r="r" b="b"/>
            <a:pathLst>
              <a:path w="5901838" h="5710029">
                <a:moveTo>
                  <a:pt x="0" y="0"/>
                </a:moveTo>
                <a:lnTo>
                  <a:pt x="5901838" y="0"/>
                </a:lnTo>
                <a:lnTo>
                  <a:pt x="5901838" y="5710029"/>
                </a:lnTo>
                <a:lnTo>
                  <a:pt x="0" y="5710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" y="5894756"/>
            <a:ext cx="8370799" cy="4320653"/>
          </a:xfrm>
          <a:custGeom>
            <a:avLst/>
            <a:gdLst/>
            <a:ahLst/>
            <a:cxnLst/>
            <a:rect l="l" t="t" r="r" b="b"/>
            <a:pathLst>
              <a:path w="8210267" h="4320653">
                <a:moveTo>
                  <a:pt x="0" y="0"/>
                </a:moveTo>
                <a:lnTo>
                  <a:pt x="8210267" y="0"/>
                </a:lnTo>
                <a:lnTo>
                  <a:pt x="8210267" y="4320653"/>
                </a:lnTo>
                <a:lnTo>
                  <a:pt x="0" y="4320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85887"/>
            <a:ext cx="147061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4999" b="1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CHALLENGES FACED AND RESOLUTION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2607310"/>
            <a:ext cx="16168243" cy="446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Challenge 1: Data Categorization: Many columns like "Monthly Income" and "Maximum wait time" were categorical strings.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•Resolution: Used data mapping and encoding to convert them into usable formats for analysis.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•Challenge 2: Multi-variate Analysis: Difficulty in seeing how 'Health Concern' and 'Affordability' act together.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•Resolution: Created heatmaps and pivot tables to visualize overlapping preferences.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•Challenge 3: Outliers in Order Amounts: Some order values were significantly higher than average.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•Resolution: Used box plots to identify and validate these entries against the "Family Size" column.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29631" y="738417"/>
            <a:ext cx="9214969" cy="845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303870"/>
                </a:solidFill>
                <a:latin typeface="Agrandir Wide Bold" panose="020B0604020202020204" charset="0"/>
                <a:ea typeface="The Seasons Bold"/>
                <a:cs typeface="The Seasons Bold"/>
                <a:sym typeface="The Seasons Bold"/>
              </a:rPr>
              <a:t>Learnings and Skills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96482"/>
            <a:ext cx="15121720" cy="657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Power BI:</a:t>
            </a:r>
            <a:r>
              <a:rPr lang="en-US" sz="30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 Used for end-to-end Business Intelligence—from data ingestion to publishing interactive 7-page reports.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Power Query: Performed ETL (Extract, Transform, Load) to clean the Dataset.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Data Science &amp; Visualization Skills: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Data Modeling: Established relationships between different data categories to ensure seamless filtering across all 7 dashboard pages.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DAX (Data Analysis Expressions): Created custom measures for "Average Rating," "Total Orders," and "Customer Sentiment Scores."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Advanced Visualizations: Implemented Slicers (for City/Gender), Decomposition Trees (to find influence factors), and Ribbon Charts (for trend analysis over time).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Interactive Reporting: Configured Cross-filtering and Sync Slicers so that a selection on the "Customer Profile" page reflects on the "Cuisine Performance" page.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9200" y="419100"/>
            <a:ext cx="13854395" cy="1743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303870"/>
                </a:solidFill>
                <a:latin typeface="Agrandir Wide Bold" panose="020B0604020202020204" charset="0"/>
                <a:ea typeface="The Seasons Bold"/>
                <a:cs typeface="The Seasons Bold"/>
                <a:sym typeface="The Seasons Bold"/>
              </a:rPr>
              <a:t>Key Insights and Future Enhancement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107" y="2350135"/>
            <a:ext cx="14965855" cy="556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Key Insights: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Student Influence: A large portion of the dataset consists of students with "No Income," yet they frequently order "Veg" and "Snacks."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Trust Factor: Google Maps accuracy and "Good Tracking Systems" are rated as "Important" by over 70% of respondents.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Health Trend: There is a strong correlation between "Strongly Agree" on Health Concern and "Veg" food preferences.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latin typeface="Times New Roman" panose="02020603050405020304" pitchFamily="18" charset="0"/>
                <a:ea typeface="The Seasons Bold"/>
                <a:cs typeface="Times New Roman" panose="02020603050405020304" pitchFamily="18" charset="0"/>
                <a:sym typeface="The Seasons Bold"/>
              </a:rPr>
              <a:t>Future Enhancement: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Machine Learning Integration: Building a recommendation engine based on past ratings.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Real-time Analysis: Integrating API data from live food delivery apps to study peak-hour trends.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90311" y="0"/>
                  </a:moveTo>
                  <a:lnTo>
                    <a:pt x="722489" y="0"/>
                  </a:lnTo>
                  <a:cubicBezTo>
                    <a:pt x="746441" y="0"/>
                    <a:pt x="769412" y="9515"/>
                    <a:pt x="786348" y="26452"/>
                  </a:cubicBezTo>
                  <a:cubicBezTo>
                    <a:pt x="803285" y="43388"/>
                    <a:pt x="812800" y="66359"/>
                    <a:pt x="812800" y="90311"/>
                  </a:cubicBezTo>
                  <a:lnTo>
                    <a:pt x="812800" y="2619022"/>
                  </a:lnTo>
                  <a:cubicBezTo>
                    <a:pt x="812800" y="2642974"/>
                    <a:pt x="803285" y="2665945"/>
                    <a:pt x="786348" y="2682882"/>
                  </a:cubicBezTo>
                  <a:cubicBezTo>
                    <a:pt x="769412" y="2699818"/>
                    <a:pt x="746441" y="2709333"/>
                    <a:pt x="722489" y="2709333"/>
                  </a:cubicBezTo>
                  <a:lnTo>
                    <a:pt x="90311" y="2709333"/>
                  </a:lnTo>
                  <a:cubicBezTo>
                    <a:pt x="40434" y="2709333"/>
                    <a:pt x="0" y="2668900"/>
                    <a:pt x="0" y="2619022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3038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6825" y="740774"/>
            <a:ext cx="88919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4999" b="1" dirty="0">
                <a:solidFill>
                  <a:srgbClr val="30387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01251" y="1028700"/>
            <a:ext cx="5833569" cy="8229600"/>
            <a:chOff x="0" y="0"/>
            <a:chExt cx="903772" cy="12749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3772" cy="1274980"/>
            </a:xfrm>
            <a:custGeom>
              <a:avLst/>
              <a:gdLst/>
              <a:ahLst/>
              <a:cxnLst/>
              <a:rect l="l" t="t" r="r" b="b"/>
              <a:pathLst>
                <a:path w="903772" h="1274980">
                  <a:moveTo>
                    <a:pt x="0" y="0"/>
                  </a:moveTo>
                  <a:lnTo>
                    <a:pt x="903772" y="0"/>
                  </a:lnTo>
                  <a:lnTo>
                    <a:pt x="903772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55871" r="-5587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82575" y="2468757"/>
            <a:ext cx="10000434" cy="614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399"/>
              </a:lnSpc>
              <a:buFont typeface="Arial"/>
              <a:buChar char="•"/>
            </a:pPr>
            <a:r>
              <a:rPr lang="en-US" sz="24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Our comprehensive analysis reveals that the F&amp;B industry has shifted from a Product-centric model to a Trust-centric model. Through our 7-page Power BI dashboard, we proved that while 'Taste' gets the first order, 'Transparency'—in the form of tracking accuracy and delivery speed—earns the second.</a:t>
            </a:r>
          </a:p>
          <a:p>
            <a:pPr algn="l">
              <a:lnSpc>
                <a:spcPts val="4399"/>
              </a:lnSpc>
            </a:pPr>
            <a:endParaRPr lang="en-US" sz="2499" dirty="0">
              <a:latin typeface="Times New Roman" panose="02020603050405020304" pitchFamily="18" charset="0"/>
              <a:ea typeface="The Seasons"/>
              <a:cs typeface="Times New Roman" panose="02020603050405020304" pitchFamily="18" charset="0"/>
              <a:sym typeface="The Seasons"/>
            </a:endParaRPr>
          </a:p>
          <a:p>
            <a:pPr marL="539748" lvl="1" indent="-269874" algn="l">
              <a:lnSpc>
                <a:spcPts val="4399"/>
              </a:lnSpc>
              <a:buFont typeface="Arial"/>
              <a:buChar char="•"/>
            </a:pPr>
            <a:r>
              <a:rPr lang="en-US" sz="2499" dirty="0">
                <a:latin typeface="Times New Roman" panose="02020603050405020304" pitchFamily="18" charset="0"/>
                <a:ea typeface="The Seasons"/>
                <a:cs typeface="Times New Roman" panose="02020603050405020304" pitchFamily="18" charset="0"/>
                <a:sym typeface="The Seasons"/>
              </a:rPr>
              <a:t>By identifying the high-volume student demographic and the surprising strength of direct-call ordering, we have provided a roadmap for brands to optimize their digital presence. Ultimately, success in today's market requires a balance of health-conscious options and seamless operational execution</a:t>
            </a:r>
            <a:r>
              <a:rPr lang="en-US" sz="2499" dirty="0">
                <a:latin typeface="The Seasons"/>
                <a:ea typeface="The Seasons"/>
                <a:cs typeface="The Seasons"/>
                <a:sym typeface="The Seasons"/>
              </a:rPr>
              <a:t>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745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The Seasons Bold</vt:lpstr>
      <vt:lpstr>Calibri</vt:lpstr>
      <vt:lpstr>Agrandir Wide Bold</vt:lpstr>
      <vt:lpstr>Times New Roman</vt:lpstr>
      <vt:lpstr>Arial</vt:lpstr>
      <vt:lpstr>The Seasons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Beige Simple Project Proposal Presentation</dc:title>
  <cp:lastModifiedBy>lekhana sr</cp:lastModifiedBy>
  <cp:revision>1</cp:revision>
  <dcterms:created xsi:type="dcterms:W3CDTF">2006-08-16T00:00:00Z</dcterms:created>
  <dcterms:modified xsi:type="dcterms:W3CDTF">2026-02-18T11:36:45Z</dcterms:modified>
  <dc:identifier>DAHA1FDL2T8</dc:identifier>
</cp:coreProperties>
</file>